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86" d="100"/>
          <a:sy n="86" d="100"/>
        </p:scale>
        <p:origin x="835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F85A0-ACBC-4D6D-A212-6D4DF0C81B25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EE75D-F03A-46A7-9448-F5A7F4DE96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E75D-F03A-46A7-9448-F5A7F4DE96C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1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E75D-F03A-46A7-9448-F5A7F4DE96C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7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dirty="0" err="1" smtClean="0">
                <a:latin typeface="Nanduria" pitchFamily="18" charset="0"/>
              </a:rPr>
              <a:t>Phileasson</a:t>
            </a:r>
            <a:r>
              <a:rPr lang="de-DE" dirty="0" smtClean="0">
                <a:latin typeface="Nanduria" pitchFamily="18" charset="0"/>
              </a:rPr>
              <a:t> Saga</a:t>
            </a:r>
            <a:endParaRPr lang="en-US" dirty="0">
              <a:latin typeface="Nandu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dirty="0" err="1" smtClean="0">
                <a:latin typeface="Nanduria" pitchFamily="18" charset="0"/>
              </a:rPr>
              <a:t>Phileasson</a:t>
            </a:r>
            <a:r>
              <a:rPr lang="de-DE" dirty="0" smtClean="0">
                <a:latin typeface="Nanduria" pitchFamily="18" charset="0"/>
              </a:rPr>
              <a:t> Saga</a:t>
            </a:r>
            <a:endParaRPr lang="en-US" dirty="0" smtClean="0">
              <a:latin typeface="Nandu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dirty="0" err="1" smtClean="0">
                <a:latin typeface="Nanduria" pitchFamily="18" charset="0"/>
              </a:rPr>
              <a:t>Phileasson</a:t>
            </a:r>
            <a:r>
              <a:rPr lang="de-DE" dirty="0" smtClean="0">
                <a:latin typeface="Nanduria" pitchFamily="18" charset="0"/>
              </a:rPr>
              <a:t> Saga</a:t>
            </a:r>
            <a:endParaRPr lang="en-US" dirty="0" smtClean="0">
              <a:latin typeface="Nandu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0" y="51117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de-DE" sz="3600" dirty="0" smtClean="0">
                <a:latin typeface="Andalus" pitchFamily="18" charset="-78"/>
                <a:cs typeface="Andalus" pitchFamily="18" charset="-78"/>
              </a:rPr>
              <a:t>Phileasson Saga</a:t>
            </a:r>
            <a:r>
              <a:rPr lang="de-DE" sz="80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de-DE" sz="8000" dirty="0" smtClean="0">
                <a:latin typeface="Andalus" pitchFamily="18" charset="-78"/>
                <a:cs typeface="Andalus" pitchFamily="18" charset="-78"/>
              </a:rPr>
            </a:br>
            <a:r>
              <a:rPr lang="de-DE" sz="6700" dirty="0" smtClean="0">
                <a:latin typeface="Andalus" pitchFamily="18" charset="-78"/>
                <a:cs typeface="Andalus" pitchFamily="18" charset="-78"/>
              </a:rPr>
              <a:t>Die Schlacht um die Verlorene Insel</a:t>
            </a:r>
            <a:endParaRPr lang="en-US" sz="8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1" name="Picture 20" descr="Fan-Produkt-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829" y="2877312"/>
            <a:ext cx="7144342" cy="19994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err="1" smtClean="0">
                <a:latin typeface="Andalus" pitchFamily="18" charset="-78"/>
                <a:cs typeface="Andalus" pitchFamily="18" charset="-78"/>
              </a:rPr>
              <a:t>Grundkonzept</a:t>
            </a:r>
            <a:endParaRPr lang="en-GB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Content Placeholder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52400" y="914400"/>
            <a:ext cx="4419600" cy="533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73038" lvl="1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Prinzipiell</a:t>
            </a:r>
          </a:p>
          <a:p>
            <a:pPr marL="173038" lvl="1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Echsen und Elfen ziehen abwechselnd je eine Einheit, eine KR ist eine Stunde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Kampfdauer: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630238" lvl="3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Turm sollte erreicht werden, nach dem Kämpfe 2 Stunden dauern 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630238" lvl="3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Ritual dauert 8 Stunden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630238" lvl="3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Also insgesamt 10 KR zu spielen mit 8 Einheiten auf Heldenseite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/>
            <a:endParaRPr lang="de-DE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Ziel der Echsen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err="1" smtClean="0">
                <a:latin typeface="Andalus" pitchFamily="18" charset="-78"/>
                <a:cs typeface="Andalus" pitchFamily="18" charset="-78"/>
              </a:rPr>
              <a:t>Maru</a:t>
            </a: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 Einheit zum Schlangenturm bekommen (sobald klar ist, dass es  um Angriff auf den Schlangenkönig geht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Elfen Einheiten vernichten oder ins Meer treiben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/>
            <a:endParaRPr lang="de-DE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Ziel der Elfen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Mindestens drei Elfensklaven Einheiten befreien (</a:t>
            </a:r>
            <a:r>
              <a:rPr lang="de-DE" sz="1200" dirty="0" err="1" smtClean="0">
                <a:latin typeface="Andalus" pitchFamily="18" charset="-78"/>
                <a:cs typeface="Andalus" pitchFamily="18" charset="-78"/>
              </a:rPr>
              <a:t>draufziehen</a:t>
            </a: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, dann bis Küste begleiten), großer Erfolg: 4 Befreite, grandioser Erfolg: 5 Befreite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Verhindern, dass </a:t>
            </a:r>
            <a:r>
              <a:rPr lang="de-DE" sz="1200" dirty="0" err="1" smtClean="0">
                <a:latin typeface="Andalus" pitchFamily="18" charset="-78"/>
                <a:cs typeface="Andalus" pitchFamily="18" charset="-78"/>
              </a:rPr>
              <a:t>Marus</a:t>
            </a: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 Turm erreichen</a:t>
            </a:r>
          </a:p>
          <a:p>
            <a:pPr marL="173038" lvl="2" indent="-173038">
              <a:buFont typeface="Wingdings" pitchFamily="2" charset="2"/>
              <a:buChar char="§"/>
            </a:pPr>
            <a:endParaRPr lang="de-DE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Zauber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Elfen können einmal in der Nacht eine Einheit um 30 Meilen versetzen (ADLERWOLF)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Eine Einheit komplett heilen (BALSAM)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Eine gegnerische Einheit zwei Schaden zufügen (FULMINICTUS)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Eine gegnerische AT nach Erfolg unterbinden (PA automatisch geschafft) (BLITZ)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>
              <a:buFont typeface="Wingdings" pitchFamily="2" charset="2"/>
              <a:buChar char="§"/>
            </a:pP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/>
          <a:stretch/>
        </p:blipFill>
        <p:spPr>
          <a:xfrm>
            <a:off x="4419600" y="800099"/>
            <a:ext cx="4267200" cy="5936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err="1" smtClean="0">
                <a:latin typeface="Andalus" pitchFamily="18" charset="-78"/>
                <a:cs typeface="Andalus" pitchFamily="18" charset="-78"/>
              </a:rPr>
              <a:t>Kampfregeln</a:t>
            </a:r>
            <a:endParaRPr lang="en-GB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990600"/>
            <a:ext cx="4648200" cy="5105400"/>
          </a:xfrm>
        </p:spPr>
        <p:txBody>
          <a:bodyPr>
            <a:noAutofit/>
          </a:bodyPr>
          <a:lstStyle/>
          <a:p>
            <a:pPr marL="257175" lvl="1" indent="-228600">
              <a:buNone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Aktionen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Nur eine Krieger-Einheit pro Feld, sonst ist keine AT möglich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Ein Feld ziehen pro Zug. Ohne Feindkontakt können zwei Felder gezogen werden (10 Meilen), durch und auf von befreundeten Einheiten besetzte Felder ziehen möglich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 Feld ziehen, dann angreifen möglich (AT+4)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Elfen / Echsen rücken ein Feld vor, wenn sie AT / PA schaffen, ohne Vorrücken - keine AT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Über Wasser (Schiffe sind genügend in Küstennähe) ziehen Einheiten 20 Meilen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44463">
              <a:buNone/>
            </a:pPr>
            <a:endParaRPr lang="de-DE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44463">
              <a:buNone/>
            </a:pPr>
            <a:r>
              <a:rPr lang="de-DE" sz="1200" dirty="0" err="1" smtClean="0">
                <a:latin typeface="Andalus" pitchFamily="18" charset="-78"/>
                <a:cs typeface="Andalus" pitchFamily="18" charset="-78"/>
              </a:rPr>
              <a:t>Modifikatoren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jedes benachbarte Feld (beider Einheiten, also maximal zwei) mit feindlicher Einheit erschwert AT bzw. PA je Einheit um +4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(Zivil-)Einheiten im selben Feld bringen keinen Vorteil, wohl aber als Nachbareinheit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Für je +4 selbst auferlegte Erschwernis macht man einen SP mehr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44463">
              <a:buNone/>
            </a:pPr>
            <a:endParaRPr lang="de-DE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1" indent="-144463">
              <a:buNone/>
            </a:pPr>
            <a:r>
              <a:rPr lang="de-DE" sz="1200" dirty="0" smtClean="0">
                <a:latin typeface="Andalus" pitchFamily="18" charset="-78"/>
                <a:cs typeface="Andalus" pitchFamily="18" charset="-78"/>
              </a:rPr>
              <a:t>Gefecht verloren</a:t>
            </a:r>
            <a:endParaRPr lang="en-GB" sz="12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Verteidiger, der Gefecht verliert zieht sich zurück, so dass er keinen Kontakt mehr zu angreifender Einheit hat und bekommt einen SP, verliert außerdem eigene Aktion, (daher von Vorteil zuerst anzugreifen), </a:t>
            </a: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Falls mehrere Einheiten auf ein Feld, entscheidet der Verteidiger wer verteidigt, 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Zivileinheiten ziehen sich mit zurück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Zieht man sich auf ein Feld zurück mit anderer Kriegseinheit, kann diese nicht mehr angreifen bis Einheiten auf separaten Feldern stehen, also diese KR definitiv nicht mehr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44463"/>
            <a:r>
              <a:rPr lang="de-DE" sz="1100" dirty="0" smtClean="0">
                <a:latin typeface="Andalus" pitchFamily="18" charset="-78"/>
                <a:cs typeface="Andalus" pitchFamily="18" charset="-78"/>
              </a:rPr>
              <a:t>Gescheiterte Angriffe haben sonst keine Konsequenz</a:t>
            </a:r>
            <a:endParaRPr lang="en-GB" sz="1100" dirty="0" smtClean="0">
              <a:latin typeface="Andalus" pitchFamily="18" charset="-78"/>
              <a:cs typeface="Andalus" pitchFamily="18" charset="-78"/>
            </a:endParaRPr>
          </a:p>
          <a:p>
            <a:pPr marL="257175" indent="-228600">
              <a:buNone/>
            </a:pPr>
            <a:endParaRPr lang="en-GB" sz="1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Rectangle 13"/>
          <p:cNvSpPr/>
          <p:nvPr>
            <p:custDataLst>
              <p:tags r:id="rId4"/>
            </p:custDataLst>
          </p:nvPr>
        </p:nvSpPr>
        <p:spPr>
          <a:xfrm>
            <a:off x="5334000" y="2438400"/>
            <a:ext cx="152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2" indent="-173038"/>
            <a:r>
              <a:rPr lang="de-DE" sz="1600" dirty="0" smtClean="0">
                <a:latin typeface="Andalus" pitchFamily="18" charset="-78"/>
                <a:cs typeface="Andalus" pitchFamily="18" charset="-78"/>
              </a:rPr>
              <a:t>Elfenkrieger</a:t>
            </a:r>
          </a:p>
          <a:p>
            <a:pPr marL="173038" lvl="2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AT 16  PA 6  </a:t>
            </a:r>
            <a:r>
              <a:rPr lang="de-DE" sz="1400" dirty="0" err="1" smtClean="0">
                <a:latin typeface="Andalus" pitchFamily="18" charset="-78"/>
                <a:cs typeface="Andalus" pitchFamily="18" charset="-78"/>
              </a:rPr>
              <a:t>LeP</a:t>
            </a:r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 4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" name="Rectangle 14"/>
          <p:cNvSpPr/>
          <p:nvPr>
            <p:custDataLst>
              <p:tags r:id="rId5"/>
            </p:custDataLst>
          </p:nvPr>
        </p:nvSpPr>
        <p:spPr>
          <a:xfrm>
            <a:off x="7315200" y="2438400"/>
            <a:ext cx="152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2" indent="-173038"/>
            <a:r>
              <a:rPr lang="de-DE" sz="1600" dirty="0" err="1" smtClean="0">
                <a:latin typeface="Andalus" pitchFamily="18" charset="-78"/>
                <a:cs typeface="Andalus" pitchFamily="18" charset="-78"/>
              </a:rPr>
              <a:t>Echsenkrieger</a:t>
            </a:r>
            <a:endParaRPr lang="de-DE" sz="16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AT 12  PA 8  </a:t>
            </a:r>
            <a:r>
              <a:rPr lang="de-DE" sz="1400" dirty="0" err="1" smtClean="0">
                <a:latin typeface="Andalus" pitchFamily="18" charset="-78"/>
                <a:cs typeface="Andalus" pitchFamily="18" charset="-78"/>
              </a:rPr>
              <a:t>LeP</a:t>
            </a:r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 2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Rectangle 15"/>
          <p:cNvSpPr/>
          <p:nvPr>
            <p:custDataLst>
              <p:tags r:id="rId6"/>
            </p:custDataLst>
          </p:nvPr>
        </p:nvSpPr>
        <p:spPr>
          <a:xfrm>
            <a:off x="5334000" y="4267200"/>
            <a:ext cx="1676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2" indent="-173038"/>
            <a:r>
              <a:rPr lang="de-DE" sz="1600" dirty="0" err="1" smtClean="0">
                <a:latin typeface="Andalus" pitchFamily="18" charset="-78"/>
                <a:cs typeface="Andalus" pitchFamily="18" charset="-78"/>
              </a:rPr>
              <a:t>Maru</a:t>
            </a:r>
            <a:r>
              <a:rPr lang="de-DE" sz="1600" dirty="0" smtClean="0">
                <a:latin typeface="Andalus" pitchFamily="18" charset="-78"/>
                <a:cs typeface="Andalus" pitchFamily="18" charset="-78"/>
              </a:rPr>
              <a:t> Legionär</a:t>
            </a:r>
          </a:p>
          <a:p>
            <a:pPr marL="173038" lvl="2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AT 18  PA 12  </a:t>
            </a:r>
            <a:r>
              <a:rPr lang="de-DE" sz="1400" dirty="0" err="1" smtClean="0">
                <a:latin typeface="Andalus" pitchFamily="18" charset="-78"/>
                <a:cs typeface="Andalus" pitchFamily="18" charset="-78"/>
              </a:rPr>
              <a:t>LeP</a:t>
            </a:r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 3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7" name="Rectangle 16"/>
          <p:cNvSpPr/>
          <p:nvPr>
            <p:custDataLst>
              <p:tags r:id="rId7"/>
            </p:custDataLst>
          </p:nvPr>
        </p:nvSpPr>
        <p:spPr>
          <a:xfrm>
            <a:off x="7315200" y="6075402"/>
            <a:ext cx="1676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2" indent="-173038"/>
            <a:r>
              <a:rPr lang="de-DE" sz="1600" dirty="0" smtClean="0">
                <a:latin typeface="Andalus" pitchFamily="18" charset="-78"/>
                <a:cs typeface="Andalus" pitchFamily="18" charset="-78"/>
              </a:rPr>
              <a:t>Elfensklaven</a:t>
            </a:r>
          </a:p>
          <a:p>
            <a:pPr marL="173038" lvl="2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AT 0  PA 3  </a:t>
            </a:r>
            <a:r>
              <a:rPr lang="de-DE" sz="1400" dirty="0" err="1" smtClean="0">
                <a:latin typeface="Andalus" pitchFamily="18" charset="-78"/>
                <a:cs typeface="Andalus" pitchFamily="18" charset="-78"/>
              </a:rPr>
              <a:t>LeP</a:t>
            </a:r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 2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Rectangle 17"/>
          <p:cNvSpPr/>
          <p:nvPr>
            <p:custDataLst>
              <p:tags r:id="rId8"/>
            </p:custDataLst>
          </p:nvPr>
        </p:nvSpPr>
        <p:spPr>
          <a:xfrm>
            <a:off x="5334000" y="6096000"/>
            <a:ext cx="1676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2" indent="-173038"/>
            <a:r>
              <a:rPr lang="de-DE" sz="1600" dirty="0" err="1" smtClean="0">
                <a:latin typeface="Andalus" pitchFamily="18" charset="-78"/>
                <a:cs typeface="Andalus" pitchFamily="18" charset="-78"/>
              </a:rPr>
              <a:t>Echsenzivilisten</a:t>
            </a:r>
            <a:endParaRPr lang="de-DE" sz="1600" dirty="0" smtClean="0">
              <a:latin typeface="Andalus" pitchFamily="18" charset="-78"/>
              <a:cs typeface="Andalus" pitchFamily="18" charset="-78"/>
            </a:endParaRPr>
          </a:p>
          <a:p>
            <a:pPr marL="173038" lvl="2" indent="-173038"/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AT 0  PA 5  </a:t>
            </a:r>
            <a:r>
              <a:rPr lang="de-DE" sz="1400" dirty="0" err="1" smtClean="0">
                <a:latin typeface="Andalus" pitchFamily="18" charset="-78"/>
                <a:cs typeface="Andalus" pitchFamily="18" charset="-78"/>
              </a:rPr>
              <a:t>LeP</a:t>
            </a:r>
            <a:r>
              <a:rPr lang="de-DE" sz="1400" dirty="0" smtClean="0">
                <a:latin typeface="Andalus" pitchFamily="18" charset="-78"/>
                <a:cs typeface="Andalus" pitchFamily="18" charset="-78"/>
              </a:rPr>
              <a:t> 1</a:t>
            </a:r>
            <a:endParaRPr lang="en-GB" sz="1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2100" y="1571654"/>
            <a:ext cx="14859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i="1" dirty="0" err="1" smtClean="0">
                <a:solidFill>
                  <a:schemeClr val="accent1"/>
                </a:solidFill>
              </a:rPr>
              <a:t>Hier</a:t>
            </a:r>
            <a:r>
              <a:rPr lang="en-GB" sz="1400" i="1" dirty="0" smtClean="0">
                <a:solidFill>
                  <a:schemeClr val="accent1"/>
                </a:solidFill>
              </a:rPr>
              <a:t> </a:t>
            </a:r>
            <a:r>
              <a:rPr lang="en-GB" sz="1400" i="1" dirty="0" err="1" smtClean="0">
                <a:solidFill>
                  <a:schemeClr val="accent1"/>
                </a:solidFill>
              </a:rPr>
              <a:t>eigene</a:t>
            </a:r>
            <a:r>
              <a:rPr lang="en-GB" sz="1400" i="1" dirty="0" smtClean="0">
                <a:solidFill>
                  <a:schemeClr val="accent1"/>
                </a:solidFill>
              </a:rPr>
              <a:t> Tokens </a:t>
            </a:r>
            <a:r>
              <a:rPr lang="en-GB" sz="1400" i="1" dirty="0" err="1" smtClean="0">
                <a:solidFill>
                  <a:schemeClr val="accent1"/>
                </a:solidFill>
              </a:rPr>
              <a:t>einsetzen</a:t>
            </a:r>
            <a:endParaRPr lang="en-GB" sz="1400" i="1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2bgg7JgC1Dx36UeHoONI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CwsaPBZdjAQKilGsKNCoU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TmEh49GlqYDq0N1zG2qw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0n5DdMYqpysD6vxwQwY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6RlTqa7zXo71XEUZvsysx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Sy9V38vzZ4IwTwJKMBQQ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kC8RCxl3qGkSZNJv6Y4n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irKofLGXBHMHdxNcvYeV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c0xW0huSM4LgjG6eizns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5hzcHUs58tphfKQiKosJU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VXe66gGExbWyUfnOAApGV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8Kn2n4T70bY1hRrv5DMN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R2rmoZPZ0lInlBXANcpu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kGPBUWOSkdND6cFKSGPy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PxTLQZNdhrlCHLxM4Sa8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AHvLV3jJEn3JQhH95O47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tvUd6BWn2AkXbf44JTx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yXUf5VMl3Tyep2g0Pd7H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9vkvT1KldozkUxZX0Ga1Z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JLdO3UGq5XxNpVz2LBIF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F57I1ScrxY1sKBJFcGqwX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mmKA2qDoqh1B4G5522uZ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AiRQU4tISTJP3vT5lbIUC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wlFkQmyUh9cbJKYrPLN9y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r8x3A7Eo2YWmQpVHAhPvZ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SWk6BcIborLTwNMLrfS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enUzv7bvj2KzJE7f03cjM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5voUNvof7KbEyqx54xF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1jM9FvqcFOqGsO37dn0UM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PyZyPsY8L6sv4cCL7ZX3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KX6BtXQaFaCoud97GYdx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eWKRurf0XIbTO2rdZ0hB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GHoC0jZQUTqJaRBtoUF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54DnfTJaVDgja4bxaPEij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Ao6FsYcfrSV3495PfHY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0oihmnxSGL5Yt70vkQ0D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xO6MrnzEYe1VAZNo5BFnK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P4A25kUQXeCyRuaAV9j1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Xxw0HVKpYhGpY2bpieJ7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j18jevFv3IjX73v4DY5y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Srw7owR5hFBadvSoHfKs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60V8TdBL2HwZ9GM678EY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WP0cfhQOO6UlvcgDDtw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EelcBB8BOfwsDYiS1ltb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hrOVB0hB42cecMcwOAZHX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ekhTQu0uU0tiBE0DFIc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TSeYKC82sZWm7RkHh6NK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9FHe1HOtGH1QqoFSJnm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tmex8jXq5c6LsIygwBqeZ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lhrV2pmqoLTGjsHSoQ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U4YG6BdLWCza7TgHoV1I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0z1fOPJ1nWIJqcseVN9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vbzrb0V0RJc3pERNn2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ros3e9Zez6gSfw3eox1s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Ze93z40LCwTH3N6oXQWLi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zJlOUO0Sgk20NbzkhJTky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Wb98NyZvTMFAoeTaAVeNu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ysg70zbwazmhYUqgrL6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1soSuMf0xu8ccBFwqZVI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11WVg9EM1n5RwZRfvMVv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KqOAxKXBpRowvnw7fMxe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0h904UWSWjoR8QuiBX3l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04WiZkTXS7qqWPTkcqYX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0ut3DfNNQD2qmzjbp4AK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fJVJRV6PHBq4gQDRDxiB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55E2gCQ84LN37k2pD0k9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7WRpkD13iB6aR4zM6tAb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CDVufo2qO5p5pj6u7HOC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hdIjOeUhhVhkbn5tIqz3x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jFckOlQaCceYJ4AAk6VF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wjEHJbLyYt7sgoDCT5Vr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7Womo8PfWB9LNlxD494B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7wsFXYq00eoRcIinNDJJ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ivBh4g1Lma2oOSTIaROVB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mW9PkGmqSTcCeX4FTaZ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bcY0XuifODxlBpXutnRc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TDjuKvDqJnsfKFqkGwL3N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On-screen Show (4:3)</PresentationFormat>
  <Paragraphs>55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Andalus</vt:lpstr>
      <vt:lpstr>Arial</vt:lpstr>
      <vt:lpstr>Calibri</vt:lpstr>
      <vt:lpstr>Nanduria</vt:lpstr>
      <vt:lpstr>Wingdings</vt:lpstr>
      <vt:lpstr>Office Theme</vt:lpstr>
      <vt:lpstr>Phileasson Saga Die Schlacht um die Verlorene Insel</vt:lpstr>
      <vt:lpstr>Grundkonzept</vt:lpstr>
      <vt:lpstr>Kampfregeln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Phileasson Saga</dc:title>
  <dc:creator>Gerrit</dc:creator>
  <cp:lastModifiedBy>Gerrit Reininghaus</cp:lastModifiedBy>
  <cp:revision>479</cp:revision>
  <dcterms:created xsi:type="dcterms:W3CDTF">2006-08-16T00:00:00Z</dcterms:created>
  <dcterms:modified xsi:type="dcterms:W3CDTF">2013-12-21T22:25:09Z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false</vt:lpwstr>
  </property>
  <property fmtid="{D5CDD505-2E9C-101B-9397-08002B2CF9AE}" pid="3" name="Google.Documents.DocumentId">
    <vt:lpwstr>11dbJGp45VghGbYKwMpDUc3ElQVzhdL3CSlY-YVgZTFg</vt:lpwstr>
  </property>
  <property fmtid="{D5CDD505-2E9C-101B-9397-08002B2CF9AE}" pid="4" name="Google.Documents.RevisionId">
    <vt:lpwstr>01563526245541629884</vt:lpwstr>
  </property>
  <property fmtid="{D5CDD505-2E9C-101B-9397-08002B2CF9AE}" pid="5" name="Google.Documents.PreviousRevisionId">
    <vt:lpwstr>14103759808402838832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